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3"/>
  </p:notesMasterIdLst>
  <p:sldIdLst>
    <p:sldId id="268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6FC0F909-FC03-4487-9777-D6D2BA753DF2}" type="datetimeFigureOut">
              <a:rPr lang="en-US"/>
              <a:pPr>
                <a:defRPr/>
              </a:pPr>
              <a:t>12/15/2009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F1A01DC4-5EA4-4466-8E28-5D863A1C3C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1AC3BFD-2CC3-4297-8224-1C20C63FBE14}" type="slidenum">
              <a:rPr lang="en-GB">
                <a:latin typeface="Arial" pitchFamily="34" charset="0"/>
              </a:rPr>
              <a:pPr/>
              <a:t>1</a:t>
            </a:fld>
            <a:endParaRPr lang="en-GB">
              <a:latin typeface="Arial" pitchFamily="34" charset="0"/>
            </a:endParaRPr>
          </a:p>
        </p:txBody>
      </p:sp>
      <p:sp>
        <p:nvSpPr>
          <p:cNvPr id="38917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C21B94CE-3A5F-4559-925C-2DE8E54D2A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9F554-C825-408B-8A84-7615B3AFC0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25C9C-0BC2-4C58-8BE5-EA3D853884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DEFD274-AF2F-4832-90EE-9516257419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75471-7B10-4068-B3B8-572D61A03A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6ED2E43E-E40C-4B87-9330-6018F9996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D1DB1-D179-46E1-9C7E-D1043C3D6C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AC074257-A36D-4EC1-A0DF-42BD3974F1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87D9A-BFE6-49E5-9E64-3BF5C2C97F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A3C07E6A-2882-49D4-9404-C65773F7D1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8CAB31B4-B282-4A2C-81D8-66A1CCCECB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Flowchart: Process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Flowchart: Process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377018CF-BE52-4366-83BA-A6335BFA8F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Arial" charset="0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Arial" charset="0"/>
              </a:defRPr>
            </a:lvl1pPr>
            <a:extLst/>
          </a:lstStyle>
          <a:p>
            <a:pPr>
              <a:defRPr/>
            </a:pPr>
            <a:fld id="{DFF3C391-F690-4B32-A8B7-AE9EC97F0D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86" r:id="rId2"/>
    <p:sldLayoutId id="2147483692" r:id="rId3"/>
    <p:sldLayoutId id="2147483687" r:id="rId4"/>
    <p:sldLayoutId id="2147483693" r:id="rId5"/>
    <p:sldLayoutId id="2147483688" r:id="rId6"/>
    <p:sldLayoutId id="2147483694" r:id="rId7"/>
    <p:sldLayoutId id="2147483695" r:id="rId8"/>
    <p:sldLayoutId id="2147483696" r:id="rId9"/>
    <p:sldLayoutId id="2147483689" r:id="rId10"/>
    <p:sldLayoutId id="2147483690" r:id="rId11"/>
    <p:sldLayoutId id="2147483697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785813"/>
            <a:ext cx="7407275" cy="2211387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tx2">
                    <a:satMod val="130000"/>
                  </a:schemeClr>
                </a:solidFill>
              </a:rPr>
              <a:t>Data Structures and Algorithms</a:t>
            </a:r>
            <a:br>
              <a:rPr lang="en-GB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en-GB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0188" y="2857500"/>
            <a:ext cx="6124575" cy="2357438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n-GB" sz="2000" smtClean="0"/>
              <a:t>Lecture </a:t>
            </a:r>
            <a:r>
              <a:rPr lang="en-GB" sz="2000" smtClean="0"/>
              <a:t>(</a:t>
            </a:r>
            <a:r>
              <a:rPr lang="en-GB" sz="2000" dirty="0" smtClean="0"/>
              <a:t>B-trees)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n-GB" sz="2000" dirty="0" smtClean="0"/>
              <a:t>Instructor:   Quratulain 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n-GB" sz="2000" dirty="0" smtClean="0"/>
              <a:t>Date:  15 December,  2009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n-GB" sz="2800" dirty="0" smtClean="0"/>
              <a:t>Faculty of Computer Science, IBA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1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389</TotalTime>
  <Words>24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Theme1</vt:lpstr>
      <vt:lpstr>Data Structures and Algorithms </vt:lpstr>
    </vt:vector>
  </TitlesOfParts>
  <Company>MIT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Hashing</dc:title>
  <dc:creator>Imran</dc:creator>
  <cp:lastModifiedBy>qrajput</cp:lastModifiedBy>
  <cp:revision>53</cp:revision>
  <dcterms:created xsi:type="dcterms:W3CDTF">2005-11-23T11:21:00Z</dcterms:created>
  <dcterms:modified xsi:type="dcterms:W3CDTF">2009-12-15T09:08:40Z</dcterms:modified>
</cp:coreProperties>
</file>